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ce0d56259d_0_19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ce0d56259d_0_19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ce0d56259d_0_1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ce0d56259d_0_1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ce0d56259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ce0d56259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e0d56259d_0_19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ce0d56259d_0_19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ce0d56259d_0_19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ce0d56259d_0_19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ce0d56259d_0_2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ce0d56259d_0_2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ce0d56259d_0_19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ce0d56259d_0_19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e0d56259d_0_1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ce0d56259d_0_1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ce0d56259d_0_19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ce0d56259d_0_19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ce0d56259d_0_19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ce0d56259d_0_19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mailto:eg2107@inbox.ru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eY5ggCiPL5JhroY4JuPzU2HHPDwaVa7o/view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512225"/>
            <a:ext cx="5145900" cy="17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700"/>
              <a:t>School.Bonus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700"/>
              <a:t>(Система учёта школьных мероприятий и премирования за них)</a:t>
            </a:r>
            <a:endParaRPr sz="27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241125" y="2527375"/>
            <a:ext cx="4708500" cy="18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Индивидуальный прект по информатике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Автор -</a:t>
            </a: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Грачев Егор Павлович, 10-1 класс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Руководитель -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Черепанова Софья Валерьевна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Учитель информатики -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Чихачев Кирилл Борисович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Возникшие затруднения</a:t>
            </a:r>
            <a:endParaRPr/>
          </a:p>
        </p:txBody>
      </p:sp>
      <p:sp>
        <p:nvSpPr>
          <p:cNvPr id="205" name="Google Shape;205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Установка и подключение SFML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Внимание!</a:t>
            </a:r>
            <a:endParaRPr/>
          </a:p>
        </p:txBody>
      </p:sp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latin typeface="Montserrat"/>
                <a:ea typeface="Montserrat"/>
                <a:cs typeface="Montserrat"/>
                <a:sym typeface="Montserrat"/>
              </a:rPr>
              <a:t>Спасибо за внимание!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>
                <a:latin typeface="Montserrat"/>
                <a:ea typeface="Montserrat"/>
                <a:cs typeface="Montserrat"/>
                <a:sym typeface="Montserrat"/>
              </a:rPr>
              <a:t>Информация об авторе: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>
                <a:latin typeface="Montserrat"/>
                <a:ea typeface="Montserrat"/>
                <a:cs typeface="Montserrat"/>
                <a:sym typeface="Montserrat"/>
              </a:rPr>
              <a:t>Грачев Егор, 10-1 класс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eg2107@inbox.ru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600">
                <a:latin typeface="Montserrat"/>
                <a:ea typeface="Montserrat"/>
                <a:cs typeface="Montserrat"/>
                <a:sym typeface="Montserrat"/>
              </a:rPr>
              <a:t>https://codeforces.com/profile/EG2107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6975" y="152400"/>
            <a:ext cx="611258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Постановка задачи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591525" y="1466700"/>
            <a:ext cx="4657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500">
                <a:latin typeface="Montserrat"/>
                <a:ea typeface="Montserrat"/>
                <a:cs typeface="Montserrat"/>
                <a:sym typeface="Montserrat"/>
              </a:rPr>
              <a:t>Создать десктопное приложение для администрации лицея, в котором будет реализована система, позволяющая начислять ученикам за участие в мероприятиях и помощь школе бонусы, которые впоследствии могут быть использованы для получения скидки на школьный мерч.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9500" y="1466700"/>
            <a:ext cx="3557077" cy="266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Визуализация постановки задачи</a:t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192600"/>
            <a:ext cx="2580626" cy="377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6525" y="1192600"/>
            <a:ext cx="3824026" cy="190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6525" y="3275600"/>
            <a:ext cx="3824026" cy="1551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Визуализация постановки задачи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871" y="1567550"/>
            <a:ext cx="3876101" cy="302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7957" y="1567550"/>
            <a:ext cx="875393" cy="302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49050" y="1567550"/>
            <a:ext cx="875400" cy="299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 rotWithShape="1">
          <a:blip r:embed="rId6">
            <a:alphaModFix/>
          </a:blip>
          <a:srcRect b="0" l="1467" r="48268" t="0"/>
          <a:stretch/>
        </p:blipFill>
        <p:spPr>
          <a:xfrm>
            <a:off x="6600350" y="1567550"/>
            <a:ext cx="2428876" cy="21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Визуализация постановки задачи</a:t>
            </a:r>
            <a:endParaRPr/>
          </a:p>
        </p:txBody>
      </p:sp>
      <p:sp>
        <p:nvSpPr>
          <p:cNvPr id="166" name="Google Shape;166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675" y="1567550"/>
            <a:ext cx="1322525" cy="325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2125" y="1567550"/>
            <a:ext cx="2318440" cy="325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7"/>
          <p:cNvPicPr preferRelativeResize="0"/>
          <p:nvPr/>
        </p:nvPicPr>
        <p:blipFill rotWithShape="1">
          <a:blip r:embed="rId5">
            <a:alphaModFix/>
          </a:blip>
          <a:srcRect b="0" l="10674" r="0" t="0"/>
          <a:stretch/>
        </p:blipFill>
        <p:spPr>
          <a:xfrm>
            <a:off x="4864950" y="1567550"/>
            <a:ext cx="1361850" cy="325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70475" y="1567550"/>
            <a:ext cx="2499776" cy="21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Входные и выходные данные</a:t>
            </a:r>
            <a:endParaRPr/>
          </a:p>
        </p:txBody>
      </p:sp>
      <p:sp>
        <p:nvSpPr>
          <p:cNvPr id="176" name="Google Shape;17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2575" y="1053576"/>
            <a:ext cx="2399350" cy="335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50" y="1704875"/>
            <a:ext cx="4440300" cy="19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3800" y="2850700"/>
            <a:ext cx="2490550" cy="21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данных</a:t>
            </a:r>
            <a:endParaRPr/>
          </a:p>
        </p:txBody>
      </p:sp>
      <p:sp>
        <p:nvSpPr>
          <p:cNvPr id="185" name="Google Shape;18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5875" y="1423925"/>
            <a:ext cx="3842149" cy="360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программы</a:t>
            </a:r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3688" y="1307850"/>
            <a:ext cx="6036614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работы программы</a:t>
            </a:r>
            <a:endParaRPr/>
          </a:p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1" title="ProjectInf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6950" y="1031850"/>
            <a:ext cx="5310100" cy="398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